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256" r:id="rId2"/>
    <p:sldId id="260" r:id="rId3"/>
    <p:sldId id="258" r:id="rId4"/>
    <p:sldId id="257" r:id="rId5"/>
    <p:sldId id="259" r:id="rId6"/>
    <p:sldId id="264" r:id="rId7"/>
    <p:sldId id="265" r:id="rId8"/>
    <p:sldId id="263" r:id="rId9"/>
    <p:sldId id="266" r:id="rId10"/>
    <p:sldId id="267" r:id="rId11"/>
    <p:sldId id="269" r:id="rId12"/>
    <p:sldId id="262" r:id="rId13"/>
    <p:sldId id="26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C6A80B-F3D9-4B34-8C24-95E1490C815C}" v="228" dt="2019-04-26T18:00:27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3889" autoAdjust="0"/>
  </p:normalViewPr>
  <p:slideViewPr>
    <p:cSldViewPr snapToGrid="0">
      <p:cViewPr>
        <p:scale>
          <a:sx n="72" d="100"/>
          <a:sy n="72" d="100"/>
        </p:scale>
        <p:origin x="780" y="236"/>
      </p:cViewPr>
      <p:guideLst/>
    </p:cSldViewPr>
  </p:slideViewPr>
  <p:notesTextViewPr>
    <p:cViewPr>
      <p:scale>
        <a:sx n="1" d="1"/>
        <a:sy n="1" d="1"/>
      </p:scale>
      <p:origin x="0" y="-35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Schleich" userId="6e7ed6769fbc4f21" providerId="LiveId" clId="{6DC6A80B-F3D9-4B34-8C24-95E1490C815C}"/>
    <pc:docChg chg="undo custSel mod addSld modSld sldOrd">
      <pc:chgData name="Kyle Schleich" userId="6e7ed6769fbc4f21" providerId="LiveId" clId="{6DC6A80B-F3D9-4B34-8C24-95E1490C815C}" dt="2019-04-26T18:39:44.317" v="7580" actId="20577"/>
      <pc:docMkLst>
        <pc:docMk/>
      </pc:docMkLst>
      <pc:sldChg chg="addSp delSp modSp mod setBg setClrOvrMap">
        <pc:chgData name="Kyle Schleich" userId="6e7ed6769fbc4f21" providerId="LiveId" clId="{6DC6A80B-F3D9-4B34-8C24-95E1490C815C}" dt="2019-04-26T03:57:43.871" v="4292" actId="26606"/>
        <pc:sldMkLst>
          <pc:docMk/>
          <pc:sldMk cId="753176664" sldId="256"/>
        </pc:sldMkLst>
        <pc:spChg chg="mod">
          <ac:chgData name="Kyle Schleich" userId="6e7ed6769fbc4f21" providerId="LiveId" clId="{6DC6A80B-F3D9-4B34-8C24-95E1490C815C}" dt="2019-04-26T03:57:43.871" v="4292" actId="26606"/>
          <ac:spMkLst>
            <pc:docMk/>
            <pc:sldMk cId="753176664" sldId="256"/>
            <ac:spMk id="2" creationId="{356C02A7-8A0D-48EF-A8E7-E717CD3875CE}"/>
          </ac:spMkLst>
        </pc:spChg>
        <pc:spChg chg="mod">
          <ac:chgData name="Kyle Schleich" userId="6e7ed6769fbc4f21" providerId="LiveId" clId="{6DC6A80B-F3D9-4B34-8C24-95E1490C815C}" dt="2019-04-26T03:57:43.871" v="4292" actId="26606"/>
          <ac:spMkLst>
            <pc:docMk/>
            <pc:sldMk cId="753176664" sldId="256"/>
            <ac:spMk id="3" creationId="{AF4CFC4E-25FE-4ED2-BD02-C01F0F9EEDD0}"/>
          </ac:spMkLst>
        </pc:spChg>
        <pc:spChg chg="add del">
          <ac:chgData name="Kyle Schleich" userId="6e7ed6769fbc4f21" providerId="LiveId" clId="{6DC6A80B-F3D9-4B34-8C24-95E1490C815C}" dt="2019-04-26T03:57:43.871" v="4292" actId="26606"/>
          <ac:spMkLst>
            <pc:docMk/>
            <pc:sldMk cId="753176664" sldId="256"/>
            <ac:spMk id="8" creationId="{50496C6C-A85F-426B-9ED1-3444166CE4E1}"/>
          </ac:spMkLst>
        </pc:spChg>
        <pc:picChg chg="add del">
          <ac:chgData name="Kyle Schleich" userId="6e7ed6769fbc4f21" providerId="LiveId" clId="{6DC6A80B-F3D9-4B34-8C24-95E1490C815C}" dt="2019-04-26T03:57:43.871" v="4292" actId="26606"/>
          <ac:picMkLst>
            <pc:docMk/>
            <pc:sldMk cId="753176664" sldId="256"/>
            <ac:picMk id="12" creationId="{D912EF34-0253-41FD-9940-D8FBB7DE74B1}"/>
          </ac:picMkLst>
        </pc:picChg>
        <pc:cxnChg chg="add del">
          <ac:chgData name="Kyle Schleich" userId="6e7ed6769fbc4f21" providerId="LiveId" clId="{6DC6A80B-F3D9-4B34-8C24-95E1490C815C}" dt="2019-04-26T03:57:43.871" v="4292" actId="26606"/>
          <ac:cxnSpMkLst>
            <pc:docMk/>
            <pc:sldMk cId="753176664" sldId="256"/>
            <ac:cxnSpMk id="10" creationId="{AD0EF22F-5D3C-4240-8C32-1B20803E5A89}"/>
          </ac:cxnSpMkLst>
        </pc:cxnChg>
      </pc:sldChg>
      <pc:sldChg chg="addSp modSp ord modNotesTx">
        <pc:chgData name="Kyle Schleich" userId="6e7ed6769fbc4f21" providerId="LiveId" clId="{6DC6A80B-F3D9-4B34-8C24-95E1490C815C}" dt="2019-04-26T17:56:25.337" v="7032" actId="20577"/>
        <pc:sldMkLst>
          <pc:docMk/>
          <pc:sldMk cId="1640524743" sldId="257"/>
        </pc:sldMkLst>
        <pc:spChg chg="mod">
          <ac:chgData name="Kyle Schleich" userId="6e7ed6769fbc4f21" providerId="LiveId" clId="{6DC6A80B-F3D9-4B34-8C24-95E1490C815C}" dt="2019-04-25T20:12:25.145" v="1323" actId="20577"/>
          <ac:spMkLst>
            <pc:docMk/>
            <pc:sldMk cId="1640524743" sldId="257"/>
            <ac:spMk id="2" creationId="{25EDE120-65CE-4AE0-B177-A46659EC9964}"/>
          </ac:spMkLst>
        </pc:spChg>
        <pc:spChg chg="mod">
          <ac:chgData name="Kyle Schleich" userId="6e7ed6769fbc4f21" providerId="LiveId" clId="{6DC6A80B-F3D9-4B34-8C24-95E1490C815C}" dt="2019-04-25T22:11:51.154" v="2093" actId="5793"/>
          <ac:spMkLst>
            <pc:docMk/>
            <pc:sldMk cId="1640524743" sldId="257"/>
            <ac:spMk id="3" creationId="{B8C1A830-3D00-4FC2-A366-1A9A3F2CB45E}"/>
          </ac:spMkLst>
        </pc:spChg>
        <pc:picChg chg="add mod">
          <ac:chgData name="Kyle Schleich" userId="6e7ed6769fbc4f21" providerId="LiveId" clId="{6DC6A80B-F3D9-4B34-8C24-95E1490C815C}" dt="2019-04-25T22:19:25.144" v="2099" actId="1076"/>
          <ac:picMkLst>
            <pc:docMk/>
            <pc:sldMk cId="1640524743" sldId="257"/>
            <ac:picMk id="5" creationId="{BB72EADE-FD72-4FAD-8C54-A5AF7BCBABB6}"/>
          </ac:picMkLst>
        </pc:picChg>
      </pc:sldChg>
      <pc:sldChg chg="addSp modSp modNotesTx">
        <pc:chgData name="Kyle Schleich" userId="6e7ed6769fbc4f21" providerId="LiveId" clId="{6DC6A80B-F3D9-4B34-8C24-95E1490C815C}" dt="2019-04-26T17:53:30.354" v="6929" actId="20577"/>
        <pc:sldMkLst>
          <pc:docMk/>
          <pc:sldMk cId="1183656498" sldId="258"/>
        </pc:sldMkLst>
        <pc:spChg chg="mod">
          <ac:chgData name="Kyle Schleich" userId="6e7ed6769fbc4f21" providerId="LiveId" clId="{6DC6A80B-F3D9-4B34-8C24-95E1490C815C}" dt="2019-04-25T19:57:53.955" v="1256" actId="20577"/>
          <ac:spMkLst>
            <pc:docMk/>
            <pc:sldMk cId="1183656498" sldId="258"/>
            <ac:spMk id="2" creationId="{3EEDE07B-5D79-4380-92BB-C4610A2F2DC4}"/>
          </ac:spMkLst>
        </pc:spChg>
        <pc:spChg chg="mod">
          <ac:chgData name="Kyle Schleich" userId="6e7ed6769fbc4f21" providerId="LiveId" clId="{6DC6A80B-F3D9-4B34-8C24-95E1490C815C}" dt="2019-04-26T17:44:02.585" v="6516" actId="20577"/>
          <ac:spMkLst>
            <pc:docMk/>
            <pc:sldMk cId="1183656498" sldId="258"/>
            <ac:spMk id="3" creationId="{A0E60EB9-D37C-4E8E-B292-A214E746ACDB}"/>
          </ac:spMkLst>
        </pc:spChg>
        <pc:picChg chg="add mod modCrop">
          <ac:chgData name="Kyle Schleich" userId="6e7ed6769fbc4f21" providerId="LiveId" clId="{6DC6A80B-F3D9-4B34-8C24-95E1490C815C}" dt="2019-04-26T17:43:49.885" v="6502" actId="1076"/>
          <ac:picMkLst>
            <pc:docMk/>
            <pc:sldMk cId="1183656498" sldId="258"/>
            <ac:picMk id="4" creationId="{6F6D827E-FDF6-4A19-A938-62B6322F232B}"/>
          </ac:picMkLst>
        </pc:picChg>
      </pc:sldChg>
      <pc:sldChg chg="addSp delSp modSp delAnim modAnim modNotesTx">
        <pc:chgData name="Kyle Schleich" userId="6e7ed6769fbc4f21" providerId="LiveId" clId="{6DC6A80B-F3D9-4B34-8C24-95E1490C815C}" dt="2019-04-26T03:34:16.418" v="3992" actId="14100"/>
        <pc:sldMkLst>
          <pc:docMk/>
          <pc:sldMk cId="240515614" sldId="259"/>
        </pc:sldMkLst>
        <pc:spChg chg="mod">
          <ac:chgData name="Kyle Schleich" userId="6e7ed6769fbc4f21" providerId="LiveId" clId="{6DC6A80B-F3D9-4B34-8C24-95E1490C815C}" dt="2019-04-24T22:36:49.564" v="603" actId="20577"/>
          <ac:spMkLst>
            <pc:docMk/>
            <pc:sldMk cId="240515614" sldId="259"/>
            <ac:spMk id="2" creationId="{5F2E6A13-FE21-4F60-A650-017DA8291C54}"/>
          </ac:spMkLst>
        </pc:spChg>
        <pc:spChg chg="mod">
          <ac:chgData name="Kyle Schleich" userId="6e7ed6769fbc4f21" providerId="LiveId" clId="{6DC6A80B-F3D9-4B34-8C24-95E1490C815C}" dt="2019-04-26T03:33:51.907" v="3987" actId="20577"/>
          <ac:spMkLst>
            <pc:docMk/>
            <pc:sldMk cId="240515614" sldId="259"/>
            <ac:spMk id="3" creationId="{E8842D08-241D-4ADA-BE72-F217B9B1E625}"/>
          </ac:spMkLst>
        </pc:spChg>
        <pc:picChg chg="add del mod modCrop">
          <ac:chgData name="Kyle Schleich" userId="6e7ed6769fbc4f21" providerId="LiveId" clId="{6DC6A80B-F3D9-4B34-8C24-95E1490C815C}" dt="2019-04-26T01:38:00.539" v="2814"/>
          <ac:picMkLst>
            <pc:docMk/>
            <pc:sldMk cId="240515614" sldId="259"/>
            <ac:picMk id="4" creationId="{8429873B-4B41-417C-A861-D1710F958296}"/>
          </ac:picMkLst>
        </pc:picChg>
        <pc:picChg chg="add del mod">
          <ac:chgData name="Kyle Schleich" userId="6e7ed6769fbc4f21" providerId="LiveId" clId="{6DC6A80B-F3D9-4B34-8C24-95E1490C815C}" dt="2019-04-26T01:42:31.515" v="2850" actId="478"/>
          <ac:picMkLst>
            <pc:docMk/>
            <pc:sldMk cId="240515614" sldId="259"/>
            <ac:picMk id="5" creationId="{48CCA5DA-35D7-497D-8BB5-B770E6560C73}"/>
          </ac:picMkLst>
        </pc:picChg>
        <pc:picChg chg="add mod">
          <ac:chgData name="Kyle Schleich" userId="6e7ed6769fbc4f21" providerId="LiveId" clId="{6DC6A80B-F3D9-4B34-8C24-95E1490C815C}" dt="2019-04-26T03:34:16.418" v="3992" actId="14100"/>
          <ac:picMkLst>
            <pc:docMk/>
            <pc:sldMk cId="240515614" sldId="259"/>
            <ac:picMk id="7" creationId="{90AD06F4-1238-4EB0-9097-24BB250AFC09}"/>
          </ac:picMkLst>
        </pc:picChg>
      </pc:sldChg>
      <pc:sldChg chg="addSp modSp add modNotesTx">
        <pc:chgData name="Kyle Schleich" userId="6e7ed6769fbc4f21" providerId="LiveId" clId="{6DC6A80B-F3D9-4B34-8C24-95E1490C815C}" dt="2019-04-26T18:39:44.317" v="7580" actId="20577"/>
        <pc:sldMkLst>
          <pc:docMk/>
          <pc:sldMk cId="1916416653" sldId="260"/>
        </pc:sldMkLst>
        <pc:spChg chg="mod">
          <ac:chgData name="Kyle Schleich" userId="6e7ed6769fbc4f21" providerId="LiveId" clId="{6DC6A80B-F3D9-4B34-8C24-95E1490C815C}" dt="2019-04-24T19:07:36.523" v="15" actId="20577"/>
          <ac:spMkLst>
            <pc:docMk/>
            <pc:sldMk cId="1916416653" sldId="260"/>
            <ac:spMk id="2" creationId="{E879247D-C4D5-4BA0-BD87-9D9F5775EED3}"/>
          </ac:spMkLst>
        </pc:spChg>
        <pc:spChg chg="mod">
          <ac:chgData name="Kyle Schleich" userId="6e7ed6769fbc4f21" providerId="LiveId" clId="{6DC6A80B-F3D9-4B34-8C24-95E1490C815C}" dt="2019-04-26T18:39:44.317" v="7580" actId="20577"/>
          <ac:spMkLst>
            <pc:docMk/>
            <pc:sldMk cId="1916416653" sldId="260"/>
            <ac:spMk id="3" creationId="{1010B43D-CEB1-4E08-896A-62662DBF6F20}"/>
          </ac:spMkLst>
        </pc:spChg>
        <pc:picChg chg="add mod modCrop">
          <ac:chgData name="Kyle Schleich" userId="6e7ed6769fbc4f21" providerId="LiveId" clId="{6DC6A80B-F3D9-4B34-8C24-95E1490C815C}" dt="2019-04-26T03:26:55.746" v="3935" actId="14100"/>
          <ac:picMkLst>
            <pc:docMk/>
            <pc:sldMk cId="1916416653" sldId="260"/>
            <ac:picMk id="5" creationId="{EEDFDBA0-CB39-4FBA-B91F-5B869B9C562A}"/>
          </ac:picMkLst>
        </pc:picChg>
      </pc:sldChg>
      <pc:sldChg chg="addSp delSp modSp add modNotesTx">
        <pc:chgData name="Kyle Schleich" userId="6e7ed6769fbc4f21" providerId="LiveId" clId="{6DC6A80B-F3D9-4B34-8C24-95E1490C815C}" dt="2019-04-26T18:02:48.615" v="7541" actId="20577"/>
        <pc:sldMkLst>
          <pc:docMk/>
          <pc:sldMk cId="3413642711" sldId="261"/>
        </pc:sldMkLst>
        <pc:spChg chg="mod">
          <ac:chgData name="Kyle Schleich" userId="6e7ed6769fbc4f21" providerId="LiveId" clId="{6DC6A80B-F3D9-4B34-8C24-95E1490C815C}" dt="2019-04-24T23:34:03.399" v="826" actId="20577"/>
          <ac:spMkLst>
            <pc:docMk/>
            <pc:sldMk cId="3413642711" sldId="261"/>
            <ac:spMk id="2" creationId="{FC64A00C-1429-45BF-B6FB-7837153F8EDC}"/>
          </ac:spMkLst>
        </pc:spChg>
        <pc:spChg chg="mod">
          <ac:chgData name="Kyle Schleich" userId="6e7ed6769fbc4f21" providerId="LiveId" clId="{6DC6A80B-F3D9-4B34-8C24-95E1490C815C}" dt="2019-04-26T17:37:47.636" v="6085" actId="20577"/>
          <ac:spMkLst>
            <pc:docMk/>
            <pc:sldMk cId="3413642711" sldId="261"/>
            <ac:spMk id="3" creationId="{FBCE9D04-1EF3-4F3C-A2D4-7EC9CBE17B1C}"/>
          </ac:spMkLst>
        </pc:spChg>
        <pc:graphicFrameChg chg="add del">
          <ac:chgData name="Kyle Schleich" userId="6e7ed6769fbc4f21" providerId="LiveId" clId="{6DC6A80B-F3D9-4B34-8C24-95E1490C815C}" dt="2019-04-25T23:09:22.940" v="2197"/>
          <ac:graphicFrameMkLst>
            <pc:docMk/>
            <pc:sldMk cId="3413642711" sldId="261"/>
            <ac:graphicFrameMk id="4" creationId="{C220B2C5-B478-4283-9050-D882CD3719B5}"/>
          </ac:graphicFrameMkLst>
        </pc:graphicFrameChg>
        <pc:picChg chg="add mod">
          <ac:chgData name="Kyle Schleich" userId="6e7ed6769fbc4f21" providerId="LiveId" clId="{6DC6A80B-F3D9-4B34-8C24-95E1490C815C}" dt="2019-04-26T16:35:55.868" v="5226" actId="1076"/>
          <ac:picMkLst>
            <pc:docMk/>
            <pc:sldMk cId="3413642711" sldId="261"/>
            <ac:picMk id="5" creationId="{59A1ACC7-5641-4A8C-ADDC-C1CF4DBE56F9}"/>
          </ac:picMkLst>
        </pc:picChg>
      </pc:sldChg>
      <pc:sldChg chg="addSp modSp add ord modNotesTx">
        <pc:chgData name="Kyle Schleich" userId="6e7ed6769fbc4f21" providerId="LiveId" clId="{6DC6A80B-F3D9-4B34-8C24-95E1490C815C}" dt="2019-04-26T18:01:56.078" v="7409" actId="20577"/>
        <pc:sldMkLst>
          <pc:docMk/>
          <pc:sldMk cId="686484641" sldId="262"/>
        </pc:sldMkLst>
        <pc:spChg chg="mod">
          <ac:chgData name="Kyle Schleich" userId="6e7ed6769fbc4f21" providerId="LiveId" clId="{6DC6A80B-F3D9-4B34-8C24-95E1490C815C}" dt="2019-04-26T17:13:22.549" v="5536" actId="403"/>
          <ac:spMkLst>
            <pc:docMk/>
            <pc:sldMk cId="686484641" sldId="262"/>
            <ac:spMk id="2" creationId="{5F2E6A13-FE21-4F60-A650-017DA8291C54}"/>
          </ac:spMkLst>
        </pc:spChg>
        <pc:spChg chg="mod">
          <ac:chgData name="Kyle Schleich" userId="6e7ed6769fbc4f21" providerId="LiveId" clId="{6DC6A80B-F3D9-4B34-8C24-95E1490C815C}" dt="2019-04-26T17:27:10.528" v="5692" actId="20577"/>
          <ac:spMkLst>
            <pc:docMk/>
            <pc:sldMk cId="686484641" sldId="262"/>
            <ac:spMk id="3" creationId="{E8842D08-241D-4ADA-BE72-F217B9B1E625}"/>
          </ac:spMkLst>
        </pc:spChg>
        <pc:picChg chg="add mod ord modCrop">
          <ac:chgData name="Kyle Schleich" userId="6e7ed6769fbc4f21" providerId="LiveId" clId="{6DC6A80B-F3D9-4B34-8C24-95E1490C815C}" dt="2019-04-26T17:34:35.723" v="5853" actId="166"/>
          <ac:picMkLst>
            <pc:docMk/>
            <pc:sldMk cId="686484641" sldId="262"/>
            <ac:picMk id="4" creationId="{E05C9494-A156-49CE-BDC6-5C80C7E73036}"/>
          </ac:picMkLst>
        </pc:picChg>
        <pc:picChg chg="add mod modCrop">
          <ac:chgData name="Kyle Schleich" userId="6e7ed6769fbc4f21" providerId="LiveId" clId="{6DC6A80B-F3D9-4B34-8C24-95E1490C815C}" dt="2019-04-26T17:34:39.965" v="5854" actId="14100"/>
          <ac:picMkLst>
            <pc:docMk/>
            <pc:sldMk cId="686484641" sldId="262"/>
            <ac:picMk id="5" creationId="{2CB92BCD-8D7B-41A0-8880-D967C90618B0}"/>
          </ac:picMkLst>
        </pc:picChg>
        <pc:picChg chg="add mod">
          <ac:chgData name="Kyle Schleich" userId="6e7ed6769fbc4f21" providerId="LiveId" clId="{6DC6A80B-F3D9-4B34-8C24-95E1490C815C}" dt="2019-04-26T17:34:49.153" v="5855" actId="14100"/>
          <ac:picMkLst>
            <pc:docMk/>
            <pc:sldMk cId="686484641" sldId="262"/>
            <ac:picMk id="6" creationId="{FBD6BA4F-3FA9-4805-BA7E-059979B64DA3}"/>
          </ac:picMkLst>
        </pc:picChg>
      </pc:sldChg>
      <pc:sldChg chg="addSp delSp modSp add modNotesTx">
        <pc:chgData name="Kyle Schleich" userId="6e7ed6769fbc4f21" providerId="LiveId" clId="{6DC6A80B-F3D9-4B34-8C24-95E1490C815C}" dt="2019-04-26T17:09:07.365" v="5336" actId="20577"/>
        <pc:sldMkLst>
          <pc:docMk/>
          <pc:sldMk cId="2011266457" sldId="263"/>
        </pc:sldMkLst>
        <pc:spChg chg="mod">
          <ac:chgData name="Kyle Schleich" userId="6e7ed6769fbc4f21" providerId="LiveId" clId="{6DC6A80B-F3D9-4B34-8C24-95E1490C815C}" dt="2019-04-26T02:33:21.683" v="3744" actId="20577"/>
          <ac:spMkLst>
            <pc:docMk/>
            <pc:sldMk cId="2011266457" sldId="263"/>
            <ac:spMk id="2" creationId="{5F2E6A13-FE21-4F60-A650-017DA8291C54}"/>
          </ac:spMkLst>
        </pc:spChg>
        <pc:spChg chg="add del mod">
          <ac:chgData name="Kyle Schleich" userId="6e7ed6769fbc4f21" providerId="LiveId" clId="{6DC6A80B-F3D9-4B34-8C24-95E1490C815C}" dt="2019-04-26T03:43:57.629" v="4076" actId="20577"/>
          <ac:spMkLst>
            <pc:docMk/>
            <pc:sldMk cId="2011266457" sldId="263"/>
            <ac:spMk id="3" creationId="{E8842D08-241D-4ADA-BE72-F217B9B1E625}"/>
          </ac:spMkLst>
        </pc:spChg>
        <pc:picChg chg="add del mod modCrop">
          <ac:chgData name="Kyle Schleich" userId="6e7ed6769fbc4f21" providerId="LiveId" clId="{6DC6A80B-F3D9-4B34-8C24-95E1490C815C}" dt="2019-04-26T02:55:17.693" v="3746" actId="478"/>
          <ac:picMkLst>
            <pc:docMk/>
            <pc:sldMk cId="2011266457" sldId="263"/>
            <ac:picMk id="4" creationId="{9F599CE6-4429-4CCA-ABD3-C501ECF76893}"/>
          </ac:picMkLst>
        </pc:picChg>
        <pc:picChg chg="add del mod">
          <ac:chgData name="Kyle Schleich" userId="6e7ed6769fbc4f21" providerId="LiveId" clId="{6DC6A80B-F3D9-4B34-8C24-95E1490C815C}" dt="2019-04-26T02:29:15.153" v="3722"/>
          <ac:picMkLst>
            <pc:docMk/>
            <pc:sldMk cId="2011266457" sldId="263"/>
            <ac:picMk id="6" creationId="{E5ACDA1E-B44F-4584-BAE3-008F05E91D84}"/>
          </ac:picMkLst>
        </pc:picChg>
        <pc:picChg chg="add del mod">
          <ac:chgData name="Kyle Schleich" userId="6e7ed6769fbc4f21" providerId="LiveId" clId="{6DC6A80B-F3D9-4B34-8C24-95E1490C815C}" dt="2019-04-26T02:55:26.434" v="3749" actId="478"/>
          <ac:picMkLst>
            <pc:docMk/>
            <pc:sldMk cId="2011266457" sldId="263"/>
            <ac:picMk id="8" creationId="{8E426B6F-A672-48F8-9B38-EB46F18614D6}"/>
          </ac:picMkLst>
        </pc:picChg>
        <pc:picChg chg="add mod">
          <ac:chgData name="Kyle Schleich" userId="6e7ed6769fbc4f21" providerId="LiveId" clId="{6DC6A80B-F3D9-4B34-8C24-95E1490C815C}" dt="2019-04-26T02:55:21.827" v="3747" actId="1076"/>
          <ac:picMkLst>
            <pc:docMk/>
            <pc:sldMk cId="2011266457" sldId="263"/>
            <ac:picMk id="9" creationId="{900F14DA-BAED-499F-926C-E7B5DD276584}"/>
          </ac:picMkLst>
        </pc:picChg>
        <pc:picChg chg="add mod modCrop">
          <ac:chgData name="Kyle Schleich" userId="6e7ed6769fbc4f21" providerId="LiveId" clId="{6DC6A80B-F3D9-4B34-8C24-95E1490C815C}" dt="2019-04-26T03:58:29.866" v="4294" actId="732"/>
          <ac:picMkLst>
            <pc:docMk/>
            <pc:sldMk cId="2011266457" sldId="263"/>
            <ac:picMk id="11" creationId="{0BC1A738-EF1A-40EB-AEF7-14AC0087D2E0}"/>
          </ac:picMkLst>
        </pc:picChg>
      </pc:sldChg>
      <pc:sldChg chg="addSp delSp modSp add modNotesTx">
        <pc:chgData name="Kyle Schleich" userId="6e7ed6769fbc4f21" providerId="LiveId" clId="{6DC6A80B-F3D9-4B34-8C24-95E1490C815C}" dt="2019-04-26T17:58:17.536" v="7197" actId="20577"/>
        <pc:sldMkLst>
          <pc:docMk/>
          <pc:sldMk cId="1446900305" sldId="264"/>
        </pc:sldMkLst>
        <pc:spChg chg="mod">
          <ac:chgData name="Kyle Schleich" userId="6e7ed6769fbc4f21" providerId="LiveId" clId="{6DC6A80B-F3D9-4B34-8C24-95E1490C815C}" dt="2019-04-26T03:34:55.568" v="4002" actId="20577"/>
          <ac:spMkLst>
            <pc:docMk/>
            <pc:sldMk cId="1446900305" sldId="264"/>
            <ac:spMk id="2" creationId="{E6A74796-5F93-45A8-9B53-64743021DAF4}"/>
          </ac:spMkLst>
        </pc:spChg>
        <pc:spChg chg="add del mod">
          <ac:chgData name="Kyle Schleich" userId="6e7ed6769fbc4f21" providerId="LiveId" clId="{6DC6A80B-F3D9-4B34-8C24-95E1490C815C}" dt="2019-04-26T02:11:30.202" v="3527" actId="20577"/>
          <ac:spMkLst>
            <pc:docMk/>
            <pc:sldMk cId="1446900305" sldId="264"/>
            <ac:spMk id="3" creationId="{120A3805-E405-4D67-A121-4F5A85E4706D}"/>
          </ac:spMkLst>
        </pc:spChg>
        <pc:picChg chg="add del mod">
          <ac:chgData name="Kyle Schleich" userId="6e7ed6769fbc4f21" providerId="LiveId" clId="{6DC6A80B-F3D9-4B34-8C24-95E1490C815C}" dt="2019-04-26T01:44:06.686" v="2856" actId="478"/>
          <ac:picMkLst>
            <pc:docMk/>
            <pc:sldMk cId="1446900305" sldId="264"/>
            <ac:picMk id="4" creationId="{90888287-A4F3-40AF-BDAB-2722CB22B094}"/>
          </ac:picMkLst>
        </pc:picChg>
        <pc:picChg chg="add del mod">
          <ac:chgData name="Kyle Schleich" userId="6e7ed6769fbc4f21" providerId="LiveId" clId="{6DC6A80B-F3D9-4B34-8C24-95E1490C815C}" dt="2019-04-26T01:44:10.654" v="2861"/>
          <ac:picMkLst>
            <pc:docMk/>
            <pc:sldMk cId="1446900305" sldId="264"/>
            <ac:picMk id="6" creationId="{C1C86C4D-B222-4CA4-BBB2-6FB582024E12}"/>
          </ac:picMkLst>
        </pc:picChg>
        <pc:picChg chg="add mod modCrop">
          <ac:chgData name="Kyle Schleich" userId="6e7ed6769fbc4f21" providerId="LiveId" clId="{6DC6A80B-F3D9-4B34-8C24-95E1490C815C}" dt="2019-04-26T03:58:38.867" v="4295" actId="732"/>
          <ac:picMkLst>
            <pc:docMk/>
            <pc:sldMk cId="1446900305" sldId="264"/>
            <ac:picMk id="7" creationId="{226C6190-ADCF-4BEF-8C2B-A1AE90A31381}"/>
          </ac:picMkLst>
        </pc:picChg>
        <pc:picChg chg="add del mod modCrop">
          <ac:chgData name="Kyle Schleich" userId="6e7ed6769fbc4f21" providerId="LiveId" clId="{6DC6A80B-F3D9-4B34-8C24-95E1490C815C}" dt="2019-04-26T01:52:20.852" v="2993" actId="478"/>
          <ac:picMkLst>
            <pc:docMk/>
            <pc:sldMk cId="1446900305" sldId="264"/>
            <ac:picMk id="8" creationId="{F200E443-7CB2-4E30-9D5D-B5226075A18A}"/>
          </ac:picMkLst>
        </pc:picChg>
        <pc:picChg chg="add del mod">
          <ac:chgData name="Kyle Schleich" userId="6e7ed6769fbc4f21" providerId="LiveId" clId="{6DC6A80B-F3D9-4B34-8C24-95E1490C815C}" dt="2019-04-26T01:52:31.193" v="3000"/>
          <ac:picMkLst>
            <pc:docMk/>
            <pc:sldMk cId="1446900305" sldId="264"/>
            <ac:picMk id="10" creationId="{07EDF13C-3010-4B61-9AC1-FB0663FAB1E1}"/>
          </ac:picMkLst>
        </pc:picChg>
        <pc:picChg chg="add mod modCrop">
          <ac:chgData name="Kyle Schleich" userId="6e7ed6769fbc4f21" providerId="LiveId" clId="{6DC6A80B-F3D9-4B34-8C24-95E1490C815C}" dt="2019-04-26T03:58:21.323" v="4293" actId="732"/>
          <ac:picMkLst>
            <pc:docMk/>
            <pc:sldMk cId="1446900305" sldId="264"/>
            <ac:picMk id="12" creationId="{B970FF0F-8F8C-4EC3-9772-F5551443C686}"/>
          </ac:picMkLst>
        </pc:picChg>
      </pc:sldChg>
      <pc:sldChg chg="addSp delSp modSp add modNotesTx">
        <pc:chgData name="Kyle Schleich" userId="6e7ed6769fbc4f21" providerId="LiveId" clId="{6DC6A80B-F3D9-4B34-8C24-95E1490C815C}" dt="2019-04-26T17:59:14.749" v="7239" actId="403"/>
        <pc:sldMkLst>
          <pc:docMk/>
          <pc:sldMk cId="4158802520" sldId="265"/>
        </pc:sldMkLst>
        <pc:spChg chg="add del mod">
          <ac:chgData name="Kyle Schleich" userId="6e7ed6769fbc4f21" providerId="LiveId" clId="{6DC6A80B-F3D9-4B34-8C24-95E1490C815C}" dt="2019-04-26T16:12:51.784" v="4821" actId="5793"/>
          <ac:spMkLst>
            <pc:docMk/>
            <pc:sldMk cId="4158802520" sldId="265"/>
            <ac:spMk id="3" creationId="{7EA338F5-7CF5-4C03-B0E9-53D0F95694DC}"/>
          </ac:spMkLst>
        </pc:spChg>
        <pc:spChg chg="add mod">
          <ac:chgData name="Kyle Schleich" userId="6e7ed6769fbc4f21" providerId="LiveId" clId="{6DC6A80B-F3D9-4B34-8C24-95E1490C815C}" dt="2019-04-26T17:59:14.749" v="7239" actId="403"/>
          <ac:spMkLst>
            <pc:docMk/>
            <pc:sldMk cId="4158802520" sldId="265"/>
            <ac:spMk id="4" creationId="{C0BE68D5-FA7F-41A7-8E62-39C7DD46E77A}"/>
          </ac:spMkLst>
        </pc:spChg>
        <pc:picChg chg="add del mod">
          <ac:chgData name="Kyle Schleich" userId="6e7ed6769fbc4f21" providerId="LiveId" clId="{6DC6A80B-F3D9-4B34-8C24-95E1490C815C}" dt="2019-04-26T01:47:19.423" v="2868"/>
          <ac:picMkLst>
            <pc:docMk/>
            <pc:sldMk cId="4158802520" sldId="265"/>
            <ac:picMk id="5" creationId="{CD417E4D-DD5D-4EC4-9BBF-3FF38125441A}"/>
          </ac:picMkLst>
        </pc:picChg>
        <pc:picChg chg="add mod">
          <ac:chgData name="Kyle Schleich" userId="6e7ed6769fbc4f21" providerId="LiveId" clId="{6DC6A80B-F3D9-4B34-8C24-95E1490C815C}" dt="2019-04-26T01:49:10.947" v="2953" actId="1076"/>
          <ac:picMkLst>
            <pc:docMk/>
            <pc:sldMk cId="4158802520" sldId="265"/>
            <ac:picMk id="7" creationId="{FB688D6D-BFEA-4A0C-802A-85520E739789}"/>
          </ac:picMkLst>
        </pc:picChg>
      </pc:sldChg>
      <pc:sldChg chg="addSp modSp add modNotesTx">
        <pc:chgData name="Kyle Schleich" userId="6e7ed6769fbc4f21" providerId="LiveId" clId="{6DC6A80B-F3D9-4B34-8C24-95E1490C815C}" dt="2019-04-26T18:00:14.977" v="7256" actId="1076"/>
        <pc:sldMkLst>
          <pc:docMk/>
          <pc:sldMk cId="2818429680" sldId="266"/>
        </pc:sldMkLst>
        <pc:spChg chg="mod">
          <ac:chgData name="Kyle Schleich" userId="6e7ed6769fbc4f21" providerId="LiveId" clId="{6DC6A80B-F3D9-4B34-8C24-95E1490C815C}" dt="2019-04-26T04:25:41.158" v="4654" actId="5793"/>
          <ac:spMkLst>
            <pc:docMk/>
            <pc:sldMk cId="2818429680" sldId="266"/>
            <ac:spMk id="2" creationId="{83E7039C-4D6F-49B0-90EB-4974963470C1}"/>
          </ac:spMkLst>
        </pc:spChg>
        <pc:spChg chg="mod">
          <ac:chgData name="Kyle Schleich" userId="6e7ed6769fbc4f21" providerId="LiveId" clId="{6DC6A80B-F3D9-4B34-8C24-95E1490C815C}" dt="2019-04-26T03:08:23.921" v="3790" actId="5793"/>
          <ac:spMkLst>
            <pc:docMk/>
            <pc:sldMk cId="2818429680" sldId="266"/>
            <ac:spMk id="3" creationId="{1B0849D6-774E-49AD-9E1D-9E9CA74E80E8}"/>
          </ac:spMkLst>
        </pc:spChg>
        <pc:spChg chg="add mod">
          <ac:chgData name="Kyle Schleich" userId="6e7ed6769fbc4f21" providerId="LiveId" clId="{6DC6A80B-F3D9-4B34-8C24-95E1490C815C}" dt="2019-04-26T18:00:14.977" v="7256" actId="1076"/>
          <ac:spMkLst>
            <pc:docMk/>
            <pc:sldMk cId="2818429680" sldId="266"/>
            <ac:spMk id="5" creationId="{C6946922-ED97-45DF-9052-ED4B72F0877B}"/>
          </ac:spMkLst>
        </pc:spChg>
        <pc:picChg chg="add mod">
          <ac:chgData name="Kyle Schleich" userId="6e7ed6769fbc4f21" providerId="LiveId" clId="{6DC6A80B-F3D9-4B34-8C24-95E1490C815C}" dt="2019-04-26T03:11:19.458" v="3822" actId="1076"/>
          <ac:picMkLst>
            <pc:docMk/>
            <pc:sldMk cId="2818429680" sldId="266"/>
            <ac:picMk id="4" creationId="{32C298EC-0553-4769-B59F-193A97245B62}"/>
          </ac:picMkLst>
        </pc:picChg>
      </pc:sldChg>
      <pc:sldChg chg="addSp delSp modSp add modNotesTx">
        <pc:chgData name="Kyle Schleich" userId="6e7ed6769fbc4f21" providerId="LiveId" clId="{6DC6A80B-F3D9-4B34-8C24-95E1490C815C}" dt="2019-04-26T17:11:55.315" v="5462" actId="20577"/>
        <pc:sldMkLst>
          <pc:docMk/>
          <pc:sldMk cId="2240678673" sldId="267"/>
        </pc:sldMkLst>
        <pc:spChg chg="mod">
          <ac:chgData name="Kyle Schleich" userId="6e7ed6769fbc4f21" providerId="LiveId" clId="{6DC6A80B-F3D9-4B34-8C24-95E1490C815C}" dt="2019-04-26T04:26:10.450" v="4656" actId="14100"/>
          <ac:spMkLst>
            <pc:docMk/>
            <pc:sldMk cId="2240678673" sldId="267"/>
            <ac:spMk id="2" creationId="{786D8E7C-67D6-4D18-8B85-8DF5F04BE8F8}"/>
          </ac:spMkLst>
        </pc:spChg>
        <pc:spChg chg="add del mod">
          <ac:chgData name="Kyle Schleich" userId="6e7ed6769fbc4f21" providerId="LiveId" clId="{6DC6A80B-F3D9-4B34-8C24-95E1490C815C}" dt="2019-04-26T04:23:31.790" v="4602" actId="20577"/>
          <ac:spMkLst>
            <pc:docMk/>
            <pc:sldMk cId="2240678673" sldId="267"/>
            <ac:spMk id="3" creationId="{ED94DA25-E12C-4D06-95F9-C3ECE45B4123}"/>
          </ac:spMkLst>
        </pc:spChg>
        <pc:picChg chg="add del mod">
          <ac:chgData name="Kyle Schleich" userId="6e7ed6769fbc4f21" providerId="LiveId" clId="{6DC6A80B-F3D9-4B34-8C24-95E1490C815C}" dt="2019-04-26T03:56:57.567" v="4282"/>
          <ac:picMkLst>
            <pc:docMk/>
            <pc:sldMk cId="2240678673" sldId="267"/>
            <ac:picMk id="5" creationId="{A0BCABBC-0863-4EE4-AA36-95461AE9BF2D}"/>
          </ac:picMkLst>
        </pc:picChg>
        <pc:picChg chg="add mod">
          <ac:chgData name="Kyle Schleich" userId="6e7ed6769fbc4f21" providerId="LiveId" clId="{6DC6A80B-F3D9-4B34-8C24-95E1490C815C}" dt="2019-04-26T03:57:12.594" v="4290" actId="1076"/>
          <ac:picMkLst>
            <pc:docMk/>
            <pc:sldMk cId="2240678673" sldId="267"/>
            <ac:picMk id="7" creationId="{993A061F-CD7C-4064-8411-2F96A3B478F8}"/>
          </ac:picMkLst>
        </pc:picChg>
        <pc:picChg chg="add mod ord modCrop">
          <ac:chgData name="Kyle Schleich" userId="6e7ed6769fbc4f21" providerId="LiveId" clId="{6DC6A80B-F3D9-4B34-8C24-95E1490C815C}" dt="2019-04-26T04:21:50.859" v="4421" actId="167"/>
          <ac:picMkLst>
            <pc:docMk/>
            <pc:sldMk cId="2240678673" sldId="267"/>
            <ac:picMk id="8" creationId="{D9C1F8A2-BBDE-4EBA-9AAE-FBAE82FF5422}"/>
          </ac:picMkLst>
        </pc:picChg>
      </pc:sldChg>
      <pc:sldChg chg="addSp delSp modSp add modNotesTx">
        <pc:chgData name="Kyle Schleich" userId="6e7ed6769fbc4f21" providerId="LiveId" clId="{6DC6A80B-F3D9-4B34-8C24-95E1490C815C}" dt="2019-04-26T17:36:00.189" v="5996" actId="20577"/>
        <pc:sldMkLst>
          <pc:docMk/>
          <pc:sldMk cId="1323278452" sldId="268"/>
        </pc:sldMkLst>
        <pc:spChg chg="mod">
          <ac:chgData name="Kyle Schleich" userId="6e7ed6769fbc4f21" providerId="LiveId" clId="{6DC6A80B-F3D9-4B34-8C24-95E1490C815C}" dt="2019-04-26T16:38:48.241" v="5245" actId="1076"/>
          <ac:spMkLst>
            <pc:docMk/>
            <pc:sldMk cId="1323278452" sldId="268"/>
            <ac:spMk id="2" creationId="{1C8B41E8-BDB3-4329-82FF-C50E0CA1EB3C}"/>
          </ac:spMkLst>
        </pc:spChg>
        <pc:spChg chg="del">
          <ac:chgData name="Kyle Schleich" userId="6e7ed6769fbc4f21" providerId="LiveId" clId="{6DC6A80B-F3D9-4B34-8C24-95E1490C815C}" dt="2019-04-26T03:27:10.166" v="3937" actId="478"/>
          <ac:spMkLst>
            <pc:docMk/>
            <pc:sldMk cId="1323278452" sldId="268"/>
            <ac:spMk id="3" creationId="{7F4C99F7-7009-4437-9810-CC02804CF503}"/>
          </ac:spMkLst>
        </pc:spChg>
        <pc:picChg chg="add mod">
          <ac:chgData name="Kyle Schleich" userId="6e7ed6769fbc4f21" providerId="LiveId" clId="{6DC6A80B-F3D9-4B34-8C24-95E1490C815C}" dt="2019-04-26T03:28:02.043" v="3955" actId="1076"/>
          <ac:picMkLst>
            <pc:docMk/>
            <pc:sldMk cId="1323278452" sldId="268"/>
            <ac:picMk id="5" creationId="{789077BA-083A-4980-B810-3D72ECEC6181}"/>
          </ac:picMkLst>
        </pc:picChg>
      </pc:sldChg>
      <pc:sldChg chg="addSp modSp add modAnim">
        <pc:chgData name="Kyle Schleich" userId="6e7ed6769fbc4f21" providerId="LiveId" clId="{6DC6A80B-F3D9-4B34-8C24-95E1490C815C}" dt="2019-04-26T18:00:39.343" v="7260" actId="688"/>
        <pc:sldMkLst>
          <pc:docMk/>
          <pc:sldMk cId="639497632" sldId="269"/>
        </pc:sldMkLst>
        <pc:spChg chg="mod">
          <ac:chgData name="Kyle Schleich" userId="6e7ed6769fbc4f21" providerId="LiveId" clId="{6DC6A80B-F3D9-4B34-8C24-95E1490C815C}" dt="2019-04-26T16:11:42.959" v="4764" actId="5793"/>
          <ac:spMkLst>
            <pc:docMk/>
            <pc:sldMk cId="639497632" sldId="269"/>
            <ac:spMk id="3" creationId="{75CD306F-8AEE-4A34-B7EE-9F369D3F264F}"/>
          </ac:spMkLst>
        </pc:spChg>
        <pc:spChg chg="add mod">
          <ac:chgData name="Kyle Schleich" userId="6e7ed6769fbc4f21" providerId="LiveId" clId="{6DC6A80B-F3D9-4B34-8C24-95E1490C815C}" dt="2019-04-26T18:00:39.343" v="7260" actId="688"/>
          <ac:spMkLst>
            <pc:docMk/>
            <pc:sldMk cId="639497632" sldId="269"/>
            <ac:spMk id="5" creationId="{55B5607E-875E-4B8B-8E21-AD5899CA5312}"/>
          </ac:spMkLst>
        </pc:spChg>
        <pc:picChg chg="add mod ord">
          <ac:chgData name="Kyle Schleich" userId="6e7ed6769fbc4f21" providerId="LiveId" clId="{6DC6A80B-F3D9-4B34-8C24-95E1490C815C}" dt="2019-04-26T16:12:15.370" v="4768" actId="1076"/>
          <ac:picMkLst>
            <pc:docMk/>
            <pc:sldMk cId="639497632" sldId="269"/>
            <ac:picMk id="4" creationId="{6625DC67-044E-4E66-9F43-8B25E0C452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56B6E-FA61-4D4E-BFCB-0A82852E9FF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D5BE0-9CB0-4852-A9F0-C5CB2A1B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87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 I am me my name? KYLE SCHLEICH</a:t>
            </a:r>
            <a:br>
              <a:rPr lang="en-US" dirty="0"/>
            </a:br>
            <a:r>
              <a:rPr lang="en-US" dirty="0"/>
              <a:t>I am in fact from </a:t>
            </a:r>
            <a:r>
              <a:rPr lang="en-US" dirty="0" err="1"/>
              <a:t>rochesterrrrrrr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Things I actually do,</a:t>
            </a:r>
          </a:p>
          <a:p>
            <a:r>
              <a:rPr lang="en-US" dirty="0"/>
              <a:t>	Android reversing and man in the middle attacks.</a:t>
            </a:r>
          </a:p>
          <a:p>
            <a:endParaRPr lang="en-US" dirty="0"/>
          </a:p>
          <a:p>
            <a:r>
              <a:rPr lang="en-US" dirty="0"/>
              <a:t>	I think I do logging related things sometimes. Honeypot </a:t>
            </a:r>
            <a:r>
              <a:rPr lang="en-US" dirty="0" err="1"/>
              <a:t>shenanigansss</a:t>
            </a:r>
            <a:r>
              <a:rPr lang="en-US" dirty="0"/>
              <a:t> was a thing I did at one point.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Oh and I am the guy behind the </a:t>
            </a:r>
            <a:r>
              <a:rPr lang="en-US" dirty="0" err="1"/>
              <a:t>labhijack</a:t>
            </a:r>
            <a:r>
              <a:rPr lang="en-US" dirty="0"/>
              <a:t> script, bringing the music to the lab one </a:t>
            </a:r>
            <a:r>
              <a:rPr lang="en-US" dirty="0" err="1"/>
              <a:t>rdp</a:t>
            </a:r>
            <a:r>
              <a:rPr lang="en-US" dirty="0"/>
              <a:t> session at a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18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ragequit</a:t>
            </a:r>
            <a:r>
              <a:rPr lang="en-US" dirty="0"/>
              <a:t> was in the red team presentation</a:t>
            </a:r>
          </a:p>
          <a:p>
            <a:endParaRPr lang="en-US" dirty="0"/>
          </a:p>
          <a:p>
            <a:r>
              <a:rPr lang="en-US" dirty="0"/>
              <a:t>They showed the bees buzzing around and some smashmouth fun times. Which we can see here on the right.</a:t>
            </a:r>
          </a:p>
          <a:p>
            <a:r>
              <a:rPr lang="en-US" dirty="0"/>
              <a:t>On the left is the deploy of </a:t>
            </a:r>
            <a:r>
              <a:rPr lang="en-US" dirty="0" err="1"/>
              <a:t>ragequit</a:t>
            </a:r>
            <a:r>
              <a:rPr lang="en-US" dirty="0"/>
              <a:t>, making sure even if </a:t>
            </a:r>
            <a:r>
              <a:rPr lang="en-US" dirty="0" err="1"/>
              <a:t>wget</a:t>
            </a:r>
            <a:r>
              <a:rPr lang="en-US" dirty="0"/>
              <a:t> or curl is not on the OS it will still deploy.</a:t>
            </a:r>
          </a:p>
          <a:p>
            <a:endParaRPr lang="en-US" dirty="0"/>
          </a:p>
          <a:p>
            <a:r>
              <a:rPr lang="en-US" dirty="0"/>
              <a:t>But fun fact it really does not like it when you just go out and run it yourself, much error many wow.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06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Logs can point you in the right direction but a file name and path is not that helpful, what is the file what is it doing?</a:t>
            </a:r>
            <a:br>
              <a:rPr lang="en-US" dirty="0"/>
            </a:br>
            <a:r>
              <a:rPr lang="en-US" dirty="0"/>
              <a:t>	Turns out lots of the weird malicious things are actually just normal files that got moved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Whos</a:t>
            </a:r>
            <a:r>
              <a:rPr lang="en-US" dirty="0"/>
              <a:t> running the commands?</a:t>
            </a:r>
          </a:p>
          <a:p>
            <a:endParaRPr lang="en-US" dirty="0"/>
          </a:p>
          <a:p>
            <a:r>
              <a:rPr lang="en-US" dirty="0"/>
              <a:t>Pre competition I was working with Nick and he noticed one of the searches would find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 shells, guess who had lots of shells? Guess what did not show up…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The reason for that was a it excluding 10/8 Pretty much making it useless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also noticed the Iptables would be pretty solid, but it too failed pretty hard, thanks docker.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process_events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":{ "query": "SELECT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ctime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cwd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parent, path,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time,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process_events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path NOT IN ('/bin/sed', '/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/bin/tr', '/bin/gawk', '/bin/date', '/bin/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mktemp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/bin/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dirname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/bin/head', '/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/bin/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'/bin/cut', '/bin/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'/bin/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basename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LIKE '%_key%'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LIKE '%secret%';", "interval": 10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96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I have time and anyone wants something specific searched for, </a:t>
            </a:r>
            <a:r>
              <a:rPr lang="en-US" dirty="0" err="1"/>
              <a:t>splunk</a:t>
            </a:r>
            <a:r>
              <a:rPr lang="en-US" dirty="0"/>
              <a:t> still exists for another couple of days.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6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teams had way more and way less than 120,000 but quite a few had within 10k of it.</a:t>
            </a:r>
          </a:p>
          <a:p>
            <a:endParaRPr lang="en-US" dirty="0"/>
          </a:p>
          <a:p>
            <a:r>
              <a:rPr lang="en-US" dirty="0"/>
              <a:t>So an interesting side effect of how </a:t>
            </a:r>
            <a:r>
              <a:rPr lang="en-US" dirty="0" err="1"/>
              <a:t>osquery</a:t>
            </a:r>
            <a:r>
              <a:rPr lang="en-US" dirty="0"/>
              <a:t> gets the commands is that it seems like it grabs the commands twice for a few specific things, or it could just be two things that are triggered at the same time by two different things.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49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team (that I know of) it actually worked for all the way.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actually a fire wall thing. Most likely…</a:t>
            </a:r>
          </a:p>
          <a:p>
            <a:endParaRPr lang="en-US" dirty="0"/>
          </a:p>
          <a:p>
            <a:r>
              <a:rPr lang="en-US" dirty="0"/>
              <a:t>Edge be a bad browser</a:t>
            </a:r>
          </a:p>
          <a:p>
            <a:r>
              <a:rPr lang="en-US" dirty="0"/>
              <a:t>	One team could get to the log in page, edge told them to stay on the log in page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After the fact about half of the windows PCs could log in.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	Must be a weird update thing?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was working before and after the competition and never did not work for me on the white team </a:t>
            </a:r>
            <a:r>
              <a:rPr lang="en-US" dirty="0" err="1"/>
              <a:t>vpn</a:t>
            </a:r>
            <a:r>
              <a:rPr lang="en-US" dirty="0"/>
              <a:t>.</a:t>
            </a:r>
          </a:p>
          <a:p>
            <a:r>
              <a:rPr lang="en-US" dirty="0"/>
              <a:t>Finally we really just don’t know what happened.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9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team deployed after logging (mostly team1 is weird)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Every time a binary got moved, a </a:t>
            </a:r>
            <a:r>
              <a:rPr lang="en-US" dirty="0" err="1"/>
              <a:t>process_event</a:t>
            </a:r>
            <a:r>
              <a:rPr lang="en-US" dirty="0"/>
              <a:t> was triggered.</a:t>
            </a:r>
          </a:p>
          <a:p>
            <a:r>
              <a:rPr lang="en-US" dirty="0"/>
              <a:t>		</a:t>
            </a:r>
            <a:r>
              <a:rPr lang="en-US" dirty="0" err="1"/>
              <a:t>annnnddddd</a:t>
            </a:r>
            <a:r>
              <a:rPr lang="en-US" dirty="0"/>
              <a:t> I deployed before red team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48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pretty silly easy to see shims</a:t>
            </a:r>
          </a:p>
          <a:p>
            <a:endParaRPr lang="en-US" dirty="0"/>
          </a:p>
          <a:p>
            <a:r>
              <a:rPr lang="en-US" dirty="0"/>
              <a:t>From the </a:t>
            </a:r>
            <a:r>
              <a:rPr lang="en-US" dirty="0" err="1"/>
              <a:t>osquery</a:t>
            </a:r>
            <a:r>
              <a:rPr lang="en-US" dirty="0"/>
              <a:t> we can see that vim has been moved to md6sum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Later on they replace it with what is seen in the lower left.</a:t>
            </a:r>
          </a:p>
          <a:p>
            <a:endParaRPr lang="en-US" dirty="0"/>
          </a:p>
          <a:p>
            <a:r>
              <a:rPr lang="en-US" dirty="0"/>
              <a:t>During this I found an interesting little fact, one does not simply run vim, they run </a:t>
            </a:r>
            <a:r>
              <a:rPr lang="en-US" dirty="0" err="1"/>
              <a:t>vim.basic</a:t>
            </a:r>
            <a:r>
              <a:rPr lang="en-US" dirty="0"/>
              <a:t> </a:t>
            </a:r>
          </a:p>
          <a:p>
            <a:r>
              <a:rPr lang="en-US" dirty="0"/>
              <a:t>And there are more vim….s </a:t>
            </a:r>
            <a:r>
              <a:rPr lang="en-US" dirty="0" err="1"/>
              <a:t>slim,diff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Yup sorry can’t leak all the things…</a:t>
            </a:r>
          </a:p>
          <a:p>
            <a:endParaRPr lang="en-US" dirty="0"/>
          </a:p>
          <a:p>
            <a:r>
              <a:rPr lang="en-US" dirty="0"/>
              <a:t>But also &lt;3 red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01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</a:t>
            </a:r>
            <a:r>
              <a:rPr lang="en-US" dirty="0" err="1"/>
              <a:t>osquery</a:t>
            </a:r>
            <a:r>
              <a:rPr lang="en-US" dirty="0"/>
              <a:t> we can see that “</a:t>
            </a:r>
            <a:r>
              <a:rPr lang="en-US" dirty="0" err="1"/>
              <a:t>fgets</a:t>
            </a:r>
            <a:r>
              <a:rPr lang="en-US" dirty="0"/>
              <a:t>” is connecting to a fun little box.</a:t>
            </a:r>
          </a:p>
          <a:p>
            <a:r>
              <a:rPr lang="en-US" dirty="0"/>
              <a:t>	10.4/16 was </a:t>
            </a:r>
            <a:r>
              <a:rPr lang="en-US" dirty="0" err="1"/>
              <a:t>redteams</a:t>
            </a:r>
            <a:r>
              <a:rPr lang="en-US" dirty="0"/>
              <a:t> network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Bottom left is the actual service running… </a:t>
            </a:r>
          </a:p>
          <a:p>
            <a:r>
              <a:rPr lang="en-US" dirty="0"/>
              <a:t>	Its actually a C function but here</a:t>
            </a:r>
          </a:p>
          <a:p>
            <a:r>
              <a:rPr lang="en-US" dirty="0"/>
              <a:t>	</a:t>
            </a:r>
            <a:r>
              <a:rPr lang="en-US" dirty="0" err="1"/>
              <a:t>fgets</a:t>
            </a:r>
            <a:r>
              <a:rPr lang="en-US" dirty="0"/>
              <a:t> is a fun little python </a:t>
            </a:r>
            <a:r>
              <a:rPr lang="en-US" dirty="0" err="1"/>
              <a:t>boi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6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crontab </a:t>
            </a:r>
            <a:r>
              <a:rPr lang="en-US" dirty="0" err="1"/>
              <a:t>boi</a:t>
            </a:r>
            <a:r>
              <a:rPr lang="en-US" dirty="0"/>
              <a:t> may have ran a few times </a:t>
            </a:r>
            <a:r>
              <a:rPr lang="en-US" dirty="0" err="1"/>
              <a:t>o.o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ym typeface="Wingdings" panose="05000000000000000000" pitchFamily="2" charset="2"/>
              </a:rPr>
              <a:t>Detcord</a:t>
            </a:r>
            <a:r>
              <a:rPr lang="en-US" dirty="0">
                <a:sym typeface="Wingdings" panose="05000000000000000000" pitchFamily="2" charset="2"/>
              </a:rPr>
              <a:t> installed a fun little </a:t>
            </a:r>
            <a:r>
              <a:rPr lang="en-US" dirty="0" err="1">
                <a:sym typeface="Wingdings" panose="05000000000000000000" pitchFamily="2" charset="2"/>
              </a:rPr>
              <a:t>boi</a:t>
            </a:r>
            <a:r>
              <a:rPr lang="en-US" dirty="0">
                <a:sym typeface="Wingdings" panose="05000000000000000000" pitchFamily="2" charset="2"/>
              </a:rPr>
              <a:t> that they moved on the box earlier.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Detcord</a:t>
            </a:r>
            <a:r>
              <a:rPr lang="en-US" dirty="0">
                <a:sym typeface="Wingdings" panose="05000000000000000000" pitchFamily="2" charset="2"/>
              </a:rPr>
              <a:t> was also used for some of the fun prompts you got like this one asking you to change your 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D5BE0-9CB0-4852-A9F0-C5CB2A1BA9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1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8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1672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59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33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76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7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7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0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1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3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2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2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7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6D276-DD5D-4B2E-BAF2-83BAE85416A2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38405-8371-403C-8B54-17C26ED25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02A7-8A0D-48EF-A8E7-E717CD387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/>
              <a:t>Red team from the eyes of the log</a:t>
            </a:r>
            <a:br>
              <a:rPr lang="en-US" sz="4000"/>
            </a:b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CFC4E-25FE-4ED2-BD02-C01F0F9EE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28501"/>
            <a:ext cx="9448800" cy="685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76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C1F8A2-BBDE-4EBA-9AAE-FBAE82FF5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3" b="10842"/>
          <a:stretch/>
        </p:blipFill>
        <p:spPr>
          <a:xfrm>
            <a:off x="0" y="2782387"/>
            <a:ext cx="7326775" cy="4060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D8E7C-67D6-4D18-8B85-8DF5F04B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20" y="764373"/>
            <a:ext cx="7827579" cy="129302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Remember </a:t>
            </a:r>
            <a:r>
              <a:rPr lang="en-US" dirty="0" err="1"/>
              <a:t>detcord</a:t>
            </a:r>
            <a:r>
              <a:rPr lang="en-US" dirty="0"/>
              <a:t> from </a:t>
            </a:r>
            <a:br>
              <a:rPr lang="en-US" dirty="0"/>
            </a:br>
            <a:r>
              <a:rPr lang="en-US" dirty="0" err="1"/>
              <a:t>redteam</a:t>
            </a:r>
            <a:r>
              <a:rPr lang="en-US" dirty="0"/>
              <a:t> debriefs past?</a:t>
            </a:r>
            <a:br>
              <a:rPr lang="en-US" dirty="0"/>
            </a:br>
            <a:r>
              <a:rPr lang="en-US" dirty="0"/>
              <a:t>						I sure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4DA25-E12C-4D06-95F9-C3ECE45B4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en-US" sz="2200" dirty="0"/>
              <a:t>That be an install there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pPr lvl="5"/>
            <a:r>
              <a:rPr lang="en-US" sz="1800" dirty="0"/>
              <a:t>So did you change them?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3A061F-CD7C-4064-8411-2F96A3B47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75" y="2179741"/>
            <a:ext cx="4179425" cy="46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7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25DC67-044E-4E66-9F43-8B25E0C45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35" y="2907151"/>
            <a:ext cx="7023730" cy="3950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5AE411-99E4-4037-A08F-29CC6148E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306F-8AEE-4A34-B7EE-9F369D3F2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be some pam but… You know the story</a:t>
            </a:r>
          </a:p>
          <a:p>
            <a:r>
              <a:rPr lang="en-US" dirty="0"/>
              <a:t>Lets be real red team is actually a bunch of kittens you just want to hug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5607E-875E-4B8B-8E21-AD5899CA5312}"/>
              </a:ext>
            </a:extLst>
          </p:cNvPr>
          <p:cNvSpPr txBox="1"/>
          <p:nvPr/>
        </p:nvSpPr>
        <p:spPr>
          <a:xfrm rot="2945056" flipH="1">
            <a:off x="9402728" y="5662837"/>
            <a:ext cx="144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 still &lt;3 u</a:t>
            </a:r>
          </a:p>
        </p:txBody>
      </p:sp>
    </p:spTree>
    <p:extLst>
      <p:ext uri="{BB962C8B-B14F-4D97-AF65-F5344CB8AC3E}">
        <p14:creationId xmlns:p14="http://schemas.microsoft.com/office/powerpoint/2010/main" val="63949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6A13-FE21-4F60-A650-017DA829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940" y="764373"/>
            <a:ext cx="7904259" cy="1293028"/>
          </a:xfrm>
        </p:spPr>
        <p:txBody>
          <a:bodyPr>
            <a:noAutofit/>
          </a:bodyPr>
          <a:lstStyle/>
          <a:p>
            <a:pPr algn="l"/>
            <a:r>
              <a:rPr lang="en-US" sz="3200" dirty="0" err="1"/>
              <a:t>Ragequit</a:t>
            </a:r>
            <a:r>
              <a:rPr lang="en-US" sz="3200" dirty="0"/>
              <a:t> makes me want to watch that really old </a:t>
            </a:r>
            <a:r>
              <a:rPr lang="en-US" sz="3200" dirty="0" err="1"/>
              <a:t>hotwheels</a:t>
            </a:r>
            <a:r>
              <a:rPr lang="en-US" sz="3200" dirty="0"/>
              <a:t> movie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2D08-241D-4ADA-BE72-F217B9B1E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ym typeface="Wingdings" panose="05000000000000000000" pitchFamily="2" charset="2"/>
              </a:rPr>
              <a:t>Ragequit</a:t>
            </a:r>
            <a:r>
              <a:rPr lang="en-US" dirty="0">
                <a:sym typeface="Wingdings" panose="05000000000000000000" pitchFamily="2" charset="2"/>
              </a:rPr>
              <a:t> seems like a lot of fun really,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why would you want to quit?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92BCD-8D7B-41A0-8880-D967C9061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427"/>
          <a:stretch/>
        </p:blipFill>
        <p:spPr>
          <a:xfrm>
            <a:off x="10728" y="3027284"/>
            <a:ext cx="8096596" cy="3007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6BA4F-3FA9-4805-BA7E-059979B64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469" y="4438835"/>
            <a:ext cx="4668306" cy="2386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5C9494-A156-49CE-BDC6-5C80C7E730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903"/>
          <a:stretch/>
        </p:blipFill>
        <p:spPr>
          <a:xfrm>
            <a:off x="8086415" y="2485748"/>
            <a:ext cx="4094858" cy="43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84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A00C-1429-45BF-B6FB-7837153F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E9D04-1EF3-4F3C-A2D4-7EC9CBE17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Logging should not be turned on early.</a:t>
            </a:r>
          </a:p>
          <a:p>
            <a:r>
              <a:rPr lang="en-US" dirty="0"/>
              <a:t>Context is still important</a:t>
            </a:r>
          </a:p>
          <a:p>
            <a:r>
              <a:rPr lang="en-US" dirty="0"/>
              <a:t>The process event search pretty damn OP</a:t>
            </a:r>
          </a:p>
          <a:p>
            <a:r>
              <a:rPr lang="en-US" dirty="0"/>
              <a:t>A lot did not get logged.</a:t>
            </a:r>
          </a:p>
          <a:p>
            <a:r>
              <a:rPr lang="en-US" dirty="0"/>
              <a:t>Some things got a little spammy.</a:t>
            </a:r>
          </a:p>
          <a:p>
            <a:pPr marL="457200" lvl="1" indent="0">
              <a:buNone/>
            </a:pPr>
            <a:r>
              <a:rPr lang="en-US" dirty="0"/>
              <a:t>I’m looking at you docker + iptables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1ACC7-5641-4A8C-ADDC-C1CF4DBE5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429000"/>
            <a:ext cx="609599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42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41E8-BDB3-4329-82FF-C50E0CA1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99" y="501615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  <a:br>
              <a:rPr lang="en-US" dirty="0"/>
            </a:br>
            <a:r>
              <a:rPr lang="en-US" dirty="0"/>
              <a:t>Demo?!?!?!</a:t>
            </a:r>
          </a:p>
        </p:txBody>
      </p:sp>
      <p:pic>
        <p:nvPicPr>
          <p:cNvPr id="5" name="Picture 4" descr="A cat sitting next to a dog&#10;&#10;Description automatically generated">
            <a:extLst>
              <a:ext uri="{FF2B5EF4-FFF2-40B4-BE49-F238E27FC236}">
                <a16:creationId xmlns:a16="http://schemas.microsoft.com/office/drawing/2014/main" id="{789077BA-083A-4980-B810-3D72ECEC6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667" y="1794643"/>
            <a:ext cx="4818665" cy="48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7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247D-C4D5-4BA0-BD87-9D9F5775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0B43D-CEB1-4E08-896A-62662DBF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Kyle Schleich</a:t>
            </a:r>
          </a:p>
          <a:p>
            <a:r>
              <a:rPr lang="en-US" dirty="0"/>
              <a:t>From the nice cold land known as Rochester</a:t>
            </a:r>
          </a:p>
          <a:p>
            <a:r>
              <a:rPr lang="en-US" dirty="0"/>
              <a:t>Occasionally do some android shenanigans.</a:t>
            </a:r>
          </a:p>
          <a:p>
            <a:r>
              <a:rPr lang="en-US" dirty="0"/>
              <a:t>Sometimes do that logging thing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Oh and cats… Why the cats…</a:t>
            </a:r>
          </a:p>
          <a:p>
            <a:endParaRPr lang="en-US" dirty="0"/>
          </a:p>
        </p:txBody>
      </p:sp>
      <p:pic>
        <p:nvPicPr>
          <p:cNvPr id="5" name="Picture 4" descr="A picture containing mammal, animal, black, indoor&#10;&#10;Description automatically generated">
            <a:extLst>
              <a:ext uri="{FF2B5EF4-FFF2-40B4-BE49-F238E27FC236}">
                <a16:creationId xmlns:a16="http://schemas.microsoft.com/office/drawing/2014/main" id="{EEDFDBA0-CB39-4FBA-B91F-5B869B9C5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16"/>
          <a:stretch/>
        </p:blipFill>
        <p:spPr>
          <a:xfrm>
            <a:off x="5139559" y="4281726"/>
            <a:ext cx="7052441" cy="25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E07B-5D79-4380-92BB-C4610A2F2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 random facts be 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0EB9-D37C-4E8E-B292-A214E746A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facts</a:t>
            </a:r>
          </a:p>
          <a:p>
            <a:pPr lvl="1"/>
            <a:r>
              <a:rPr lang="en-US" dirty="0"/>
              <a:t>Each team had about 120,000 events get logged</a:t>
            </a:r>
          </a:p>
          <a:p>
            <a:pPr lvl="2"/>
            <a:r>
              <a:rPr lang="en-US" dirty="0"/>
              <a:t>Team 9 got drunk and had slightly more at 250,000</a:t>
            </a:r>
            <a:br>
              <a:rPr lang="en-US" dirty="0"/>
            </a:br>
            <a:r>
              <a:rPr lang="en-US" dirty="0"/>
              <a:t>	</a:t>
            </a:r>
          </a:p>
          <a:p>
            <a:r>
              <a:rPr lang="en-US" dirty="0"/>
              <a:t>Most used commands (on team 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D827E-FDF6-4A19-A938-62B6322F2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000"/>
          <a:stretch/>
        </p:blipFill>
        <p:spPr>
          <a:xfrm>
            <a:off x="1576387" y="3979184"/>
            <a:ext cx="9039225" cy="28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5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DE120-65CE-4AE0-B177-A46659EC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1A830-3D00-4FC2-A366-1A9A3F2C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worked kind of, maybe.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Why </a:t>
            </a:r>
            <a:r>
              <a:rPr lang="en-US" altLang="ja-JP" dirty="0">
                <a:sym typeface="Wingdings" panose="05000000000000000000" pitchFamily="2" charset="2"/>
              </a:rPr>
              <a:t>¯\_( </a:t>
            </a:r>
            <a:r>
              <a:rPr lang="ja-JP" altLang="en-US" dirty="0">
                <a:sym typeface="Wingdings" panose="05000000000000000000" pitchFamily="2" charset="2"/>
              </a:rPr>
              <a:t>ツ </a:t>
            </a:r>
            <a:r>
              <a:rPr lang="en-US" altLang="ja-JP" dirty="0">
                <a:sym typeface="Wingdings" panose="05000000000000000000" pitchFamily="2" charset="2"/>
              </a:rPr>
              <a:t>)_/¯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Firewalls on </a:t>
            </a:r>
            <a:r>
              <a:rPr lang="en-US" dirty="0" err="1">
                <a:sym typeface="Wingdings" panose="05000000000000000000" pitchFamily="2" charset="2"/>
              </a:rPr>
              <a:t>pfsense</a:t>
            </a:r>
            <a:r>
              <a:rPr lang="en-US" dirty="0">
                <a:sym typeface="Wingdings" panose="05000000000000000000" pitchFamily="2" charset="2"/>
              </a:rPr>
              <a:t> not the cause.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Clients mostly not the cause.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Splunk itself was working the whole time.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Edge is a bad browser.</a:t>
            </a:r>
            <a:endParaRPr lang="en-US" altLang="ja-JP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Was working before and after the competition.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Always worked from the white team VPN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Except it worked for some </a:t>
            </a:r>
            <a:r>
              <a:rPr lang="en-US" altLang="ja-JP" dirty="0">
                <a:sym typeface="Wingdings" panose="05000000000000000000" pitchFamily="2" charset="2"/>
              </a:rPr>
              <a:t>¯\_( </a:t>
            </a:r>
            <a:r>
              <a:rPr lang="ja-JP" altLang="en-US" dirty="0">
                <a:sym typeface="Wingdings" panose="05000000000000000000" pitchFamily="2" charset="2"/>
              </a:rPr>
              <a:t>ツ </a:t>
            </a:r>
            <a:r>
              <a:rPr lang="en-US" altLang="ja-JP" dirty="0">
                <a:sym typeface="Wingdings" panose="05000000000000000000" pitchFamily="2" charset="2"/>
              </a:rPr>
              <a:t>)_/¯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5" name="Picture 4" descr="A close up of a cat&#10;&#10;Description automatically generated">
            <a:extLst>
              <a:ext uri="{FF2B5EF4-FFF2-40B4-BE49-F238E27FC236}">
                <a16:creationId xmlns:a16="http://schemas.microsoft.com/office/drawing/2014/main" id="{BB72EADE-FD72-4FAD-8C54-A5AF7BCB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28" y="4144140"/>
            <a:ext cx="3319272" cy="207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2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6A13-FE21-4F60-A650-017DA829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 I can’t double tap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2D08-241D-4ADA-BE72-F217B9B1E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ym typeface="Wingdings" panose="05000000000000000000" pitchFamily="2" charset="2"/>
              </a:rPr>
              <a:t>Osquery</a:t>
            </a:r>
            <a:r>
              <a:rPr lang="en-US" dirty="0">
                <a:sym typeface="Wingdings" panose="05000000000000000000" pitchFamily="2" charset="2"/>
              </a:rPr>
              <a:t> caught every command ran on most of the Linux boxes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And I deployed before </a:t>
            </a:r>
            <a:r>
              <a:rPr lang="en-US" dirty="0" err="1">
                <a:sym typeface="Wingdings" panose="05000000000000000000" pitchFamily="2" charset="2"/>
              </a:rPr>
              <a:t>redteam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Picture 6" descr="Graffiti on a wall&#10;&#10;Description automatically generated">
            <a:extLst>
              <a:ext uri="{FF2B5EF4-FFF2-40B4-BE49-F238E27FC236}">
                <a16:creationId xmlns:a16="http://schemas.microsoft.com/office/drawing/2014/main" id="{90AD06F4-1238-4EB0-9097-24BB250AF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55" y="2565239"/>
            <a:ext cx="5633545" cy="429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4796-5F93-45A8-9B53-64743021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The shim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A3805-E405-4D67-A121-4F5A85E47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Poor vi people only think about vim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C6190-ADCF-4BEF-8C2B-A1AE90A31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01" r="38837"/>
          <a:stretch/>
        </p:blipFill>
        <p:spPr>
          <a:xfrm>
            <a:off x="8870731" y="1905000"/>
            <a:ext cx="3321269" cy="4953000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B970FF0F-8F8C-4EC3-9772-F5551443C6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5"/>
          <a:stretch/>
        </p:blipFill>
        <p:spPr>
          <a:xfrm>
            <a:off x="-1" y="3836277"/>
            <a:ext cx="5002925" cy="303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00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7F421-C9CE-47C9-B1F8-2A9FCA5B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38F5-7CF5-4C03-B0E9-53D0F9569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Sadly red team does not appreciate leaking all the shims…</a:t>
            </a:r>
          </a:p>
          <a:p>
            <a:pPr marL="457200" lvl="1" indent="0">
              <a:buNone/>
            </a:pPr>
            <a:r>
              <a:rPr lang="en-US" dirty="0"/>
              <a:t>And lets be real that would get boring real fast</a:t>
            </a:r>
          </a:p>
        </p:txBody>
      </p:sp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B688D6D-BFEA-4A0C-802A-85520E739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30" y="3002056"/>
            <a:ext cx="5723540" cy="32166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BE68D5-FA7F-41A7-8E62-39C7DD46E77A}"/>
              </a:ext>
            </a:extLst>
          </p:cNvPr>
          <p:cNvSpPr txBox="1"/>
          <p:nvPr/>
        </p:nvSpPr>
        <p:spPr>
          <a:xfrm>
            <a:off x="9108489" y="5915053"/>
            <a:ext cx="1464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&lt;3 red team</a:t>
            </a:r>
          </a:p>
        </p:txBody>
      </p:sp>
    </p:spTree>
    <p:extLst>
      <p:ext uri="{BB962C8B-B14F-4D97-AF65-F5344CB8AC3E}">
        <p14:creationId xmlns:p14="http://schemas.microsoft.com/office/powerpoint/2010/main" val="4158802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6A13-FE21-4F60-A650-017DA829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see your service and raise you an </a:t>
            </a:r>
            <a:r>
              <a:rPr lang="en-US" dirty="0" err="1"/>
              <a:t>dbus</a:t>
            </a:r>
            <a:r>
              <a:rPr lang="en-US" dirty="0"/>
              <a:t>-checker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2D08-241D-4ADA-BE72-F217B9B1E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I wonder what </a:t>
            </a:r>
            <a:r>
              <a:rPr lang="en-US" dirty="0" err="1">
                <a:sym typeface="Wingdings" panose="05000000000000000000" pitchFamily="2" charset="2"/>
              </a:rPr>
              <a:t>fgets</a:t>
            </a:r>
            <a:r>
              <a:rPr lang="en-US" dirty="0">
                <a:sym typeface="Wingdings" panose="05000000000000000000" pitchFamily="2" charset="2"/>
              </a:rPr>
              <a:t> is?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0F14DA-BAED-499F-926C-E7B5DD276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5205829"/>
            <a:ext cx="5572125" cy="161925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C1A738-EF1A-40EB-AEF7-14AC0087D2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"/>
          <a:stretch/>
        </p:blipFill>
        <p:spPr>
          <a:xfrm>
            <a:off x="6805342" y="2469931"/>
            <a:ext cx="5277121" cy="435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6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039C-4D6F-49B0-90EB-49749634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Crontab… The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849D6-774E-49AD-9E1D-9E9CA74E8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Yeah </a:t>
            </a:r>
            <a:r>
              <a:rPr lang="en-US" dirty="0" err="1"/>
              <a:t>Yeah</a:t>
            </a:r>
            <a:r>
              <a:rPr lang="en-US" dirty="0"/>
              <a:t> only one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298EC-0553-4769-B59F-193A97245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16" y="3037490"/>
            <a:ext cx="6440168" cy="3625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946922-ED97-45DF-9052-ED4B72F0877B}"/>
              </a:ext>
            </a:extLst>
          </p:cNvPr>
          <p:cNvSpPr txBox="1"/>
          <p:nvPr/>
        </p:nvSpPr>
        <p:spPr>
          <a:xfrm rot="18625790" flipH="1">
            <a:off x="9091731" y="5527047"/>
            <a:ext cx="144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 still &lt;3 u</a:t>
            </a:r>
          </a:p>
        </p:txBody>
      </p:sp>
    </p:spTree>
    <p:extLst>
      <p:ext uri="{BB962C8B-B14F-4D97-AF65-F5344CB8AC3E}">
        <p14:creationId xmlns:p14="http://schemas.microsoft.com/office/powerpoint/2010/main" val="281842968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1963</TotalTime>
  <Words>705</Words>
  <Application>Microsoft Office PowerPoint</Application>
  <PresentationFormat>Widescreen</PresentationFormat>
  <Paragraphs>133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Vapor Trail</vt:lpstr>
      <vt:lpstr>Red team from the eyes of the log </vt:lpstr>
      <vt:lpstr>About thyself</vt:lpstr>
      <vt:lpstr>Them random facts be here </vt:lpstr>
      <vt:lpstr>What happened</vt:lpstr>
      <vt:lpstr>Fun fact I can’t double tap to add title</vt:lpstr>
      <vt:lpstr>The shim</vt:lpstr>
      <vt:lpstr>PowerPoint Presentation</vt:lpstr>
      <vt:lpstr>I see your service and raise you an dbus-checker</vt:lpstr>
      <vt:lpstr>Crontab… The service</vt:lpstr>
      <vt:lpstr>Remember detcord from  redteam debriefs past?       I sure do</vt:lpstr>
      <vt:lpstr>PowerPoint Presentation</vt:lpstr>
      <vt:lpstr>Ragequit makes me want to watch that really old hotwheels movie</vt:lpstr>
      <vt:lpstr>Takeaways</vt:lpstr>
      <vt:lpstr>Questions Demo?!?!?!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trials and tribulations that is 'out of scope'</dc:title>
  <dc:creator>kyle schleich</dc:creator>
  <cp:lastModifiedBy>kyle schleich</cp:lastModifiedBy>
  <cp:revision>5</cp:revision>
  <dcterms:created xsi:type="dcterms:W3CDTF">2019-04-22T22:21:54Z</dcterms:created>
  <dcterms:modified xsi:type="dcterms:W3CDTF">2019-04-26T18:39:46Z</dcterms:modified>
</cp:coreProperties>
</file>